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1" r:id="rId10"/>
    <p:sldId id="377" r:id="rId11"/>
    <p:sldId id="378" r:id="rId12"/>
    <p:sldId id="379" r:id="rId13"/>
    <p:sldId id="376" r:id="rId14"/>
    <p:sldId id="334" r:id="rId15"/>
    <p:sldId id="336" r:id="rId16"/>
    <p:sldId id="337" r:id="rId17"/>
    <p:sldId id="338" r:id="rId18"/>
    <p:sldId id="380" r:id="rId19"/>
    <p:sldId id="381" r:id="rId20"/>
    <p:sldId id="38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9"/>
    <p:restoredTop sz="94659"/>
  </p:normalViewPr>
  <p:slideViewPr>
    <p:cSldViewPr snapToGrid="0">
      <p:cViewPr varScale="1">
        <p:scale>
          <a:sx n="182" d="100"/>
          <a:sy n="182" d="100"/>
        </p:scale>
        <p:origin x="2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29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65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02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54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95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3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65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49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68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4A15-F235-F240-BD42-8B7F58F83340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49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BD775F-693A-469D-C856-A677EB39F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2A15AC-5607-B4D7-D100-15F11F725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856" y="4429919"/>
            <a:ext cx="6858000" cy="1655762"/>
          </a:xfrm>
        </p:spPr>
        <p:txBody>
          <a:bodyPr>
            <a:normAutofit fontScale="85000" lnSpcReduction="20000"/>
          </a:bodyPr>
          <a:lstStyle/>
          <a:p>
            <a:r>
              <a:rPr lang="fr-FR" sz="15400" b="1" dirty="0">
                <a:solidFill>
                  <a:srgbClr val="FF0000"/>
                </a:solidFill>
              </a:rPr>
              <a:t>2016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571AA3-E6FC-9A2D-2D47-F743E881E0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97" y="-568862"/>
            <a:ext cx="7772400" cy="49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15874D2-E3E4-A4BA-B4E3-10981D3B4410}"/>
              </a:ext>
            </a:extLst>
          </p:cNvPr>
          <p:cNvSpPr txBox="1"/>
          <p:nvPr/>
        </p:nvSpPr>
        <p:spPr>
          <a:xfrm>
            <a:off x="3142593" y="756745"/>
            <a:ext cx="2002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Salle d’échographie</a:t>
            </a:r>
          </a:p>
        </p:txBody>
      </p:sp>
    </p:spTree>
    <p:extLst>
      <p:ext uri="{BB962C8B-B14F-4D97-AF65-F5344CB8AC3E}">
        <p14:creationId xmlns:p14="http://schemas.microsoft.com/office/powerpoint/2010/main" val="3881010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99" y="2864555"/>
            <a:ext cx="5990167" cy="3993445"/>
          </a:xfrm>
          <a:prstGeom prst="rect">
            <a:avLst/>
          </a:prstGeom>
        </p:spPr>
      </p:pic>
      <p:pic>
        <p:nvPicPr>
          <p:cNvPr id="3" name="Image 2" descr="DSC_034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445000" cy="29756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35068" y="248335"/>
            <a:ext cx="41805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La mortalité maternelle</a:t>
            </a:r>
          </a:p>
          <a:p>
            <a:pPr algn="ctr"/>
            <a:r>
              <a:rPr lang="fr-FR" sz="3200" dirty="0"/>
              <a:t> est passée de 10 par an</a:t>
            </a:r>
          </a:p>
          <a:p>
            <a:pPr algn="ctr"/>
            <a:r>
              <a:rPr lang="fr-FR" sz="3200" dirty="0"/>
              <a:t> à 3 cette année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316D62-0114-45C1-6C5C-D6F3D3AA4808}"/>
              </a:ext>
            </a:extLst>
          </p:cNvPr>
          <p:cNvSpPr txBox="1"/>
          <p:nvPr/>
        </p:nvSpPr>
        <p:spPr>
          <a:xfrm>
            <a:off x="216539" y="3244334"/>
            <a:ext cx="308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Nouvelle salle d’accouchement</a:t>
            </a:r>
          </a:p>
        </p:txBody>
      </p:sp>
    </p:spTree>
    <p:extLst>
      <p:ext uri="{BB962C8B-B14F-4D97-AF65-F5344CB8AC3E}">
        <p14:creationId xmlns:p14="http://schemas.microsoft.com/office/powerpoint/2010/main" val="1650169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18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72554" y="2726391"/>
            <a:ext cx="5729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/>
              <a:t>Mission d’avril 2016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86286" y="6270171"/>
            <a:ext cx="1637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</a:rPr>
              <a:t>Avril 2016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032F5A-FDD3-AC99-6514-F518C350E235}"/>
              </a:ext>
            </a:extLst>
          </p:cNvPr>
          <p:cNvSpPr txBox="1"/>
          <p:nvPr/>
        </p:nvSpPr>
        <p:spPr>
          <a:xfrm>
            <a:off x="4078014" y="367862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682631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55127" cy="34913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874" y="-1"/>
            <a:ext cx="4655126" cy="34913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875" y="3366654"/>
            <a:ext cx="4649584" cy="34871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66654"/>
            <a:ext cx="4655128" cy="349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77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4029" y="0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607" y="-1"/>
            <a:ext cx="5220393" cy="69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63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0"/>
            <a:ext cx="5715000" cy="5143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75" y="85725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10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AE46B2-7F88-B111-98FB-532D72FDF7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88524" cy="40885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7A0837-0087-8E08-AE02-772F5ECDC2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648" y="0"/>
            <a:ext cx="5452351" cy="40885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118096-FAE3-386B-F016-054458FB86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04" y="3195144"/>
            <a:ext cx="4884690" cy="36628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90A1A1-D37F-7165-7E26-0850D68AB4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527" y="3195143"/>
            <a:ext cx="4884690" cy="366285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9A9E8D-B077-F8C9-687C-9DA48A6A702E}"/>
              </a:ext>
            </a:extLst>
          </p:cNvPr>
          <p:cNvSpPr txBox="1"/>
          <p:nvPr/>
        </p:nvSpPr>
        <p:spPr>
          <a:xfrm>
            <a:off x="3615559" y="388883"/>
            <a:ext cx="2459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3° container</a:t>
            </a:r>
          </a:p>
        </p:txBody>
      </p:sp>
    </p:spTree>
    <p:extLst>
      <p:ext uri="{BB962C8B-B14F-4D97-AF65-F5344CB8AC3E}">
        <p14:creationId xmlns:p14="http://schemas.microsoft.com/office/powerpoint/2010/main" val="198342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7CA08BC-F156-BF80-4410-E7A1478F42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5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48119" y="2833968"/>
            <a:ext cx="654993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50"/>
              <a:t>Réhabilitation de la maternité</a:t>
            </a:r>
          </a:p>
          <a:p>
            <a:pPr algn="ctr"/>
            <a:r>
              <a:rPr lang="fr-FR" sz="4050"/>
              <a:t>2016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77985" y="5013743"/>
            <a:ext cx="3041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/>
              <a:t>61 109 €</a:t>
            </a:r>
          </a:p>
        </p:txBody>
      </p:sp>
    </p:spTree>
    <p:extLst>
      <p:ext uri="{BB962C8B-B14F-4D97-AF65-F5344CB8AC3E}">
        <p14:creationId xmlns:p14="http://schemas.microsoft.com/office/powerpoint/2010/main" val="510259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EFC1B6-0EF4-BF2F-DA38-1E615D7905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51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538" y="1"/>
            <a:ext cx="4378461" cy="34317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258"/>
            <a:ext cx="4815151" cy="343903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1" y="3431777"/>
            <a:ext cx="4753622" cy="34262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067" y="3431777"/>
            <a:ext cx="4466549" cy="34262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602C72-ECAC-4792-89BA-3835EE2F664D}"/>
              </a:ext>
            </a:extLst>
          </p:cNvPr>
          <p:cNvSpPr txBox="1"/>
          <p:nvPr/>
        </p:nvSpPr>
        <p:spPr>
          <a:xfrm>
            <a:off x="2081047" y="168166"/>
            <a:ext cx="203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Avant réhabilitation</a:t>
            </a:r>
          </a:p>
        </p:txBody>
      </p:sp>
    </p:spTree>
    <p:extLst>
      <p:ext uri="{BB962C8B-B14F-4D97-AF65-F5344CB8AC3E}">
        <p14:creationId xmlns:p14="http://schemas.microsoft.com/office/powerpoint/2010/main" val="75115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127325" cy="34369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025" y="3416632"/>
            <a:ext cx="5133975" cy="3441368"/>
          </a:xfrm>
          <a:prstGeom prst="rect">
            <a:avLst/>
          </a:prstGeom>
        </p:spPr>
      </p:pic>
      <p:pic>
        <p:nvPicPr>
          <p:cNvPr id="4" name="Image 3" descr="DSC_034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024" y="0"/>
            <a:ext cx="5133975" cy="34369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6910"/>
            <a:ext cx="5085271" cy="340872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55771" y="188686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</a:rPr>
              <a:t>Maternité</a:t>
            </a:r>
          </a:p>
        </p:txBody>
      </p:sp>
    </p:spTree>
    <p:extLst>
      <p:ext uri="{BB962C8B-B14F-4D97-AF65-F5344CB8AC3E}">
        <p14:creationId xmlns:p14="http://schemas.microsoft.com/office/powerpoint/2010/main" val="1794334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-17841"/>
            <a:ext cx="5156880" cy="68758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518" y="-17841"/>
            <a:ext cx="5156880" cy="687584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5199F4-9FF0-3405-64B5-E559EE58649D}"/>
              </a:ext>
            </a:extLst>
          </p:cNvPr>
          <p:cNvSpPr txBox="1"/>
          <p:nvPr/>
        </p:nvSpPr>
        <p:spPr>
          <a:xfrm>
            <a:off x="1429407" y="325821"/>
            <a:ext cx="174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Travaux en cours</a:t>
            </a:r>
          </a:p>
        </p:txBody>
      </p:sp>
    </p:spTree>
    <p:extLst>
      <p:ext uri="{BB962C8B-B14F-4D97-AF65-F5344CB8AC3E}">
        <p14:creationId xmlns:p14="http://schemas.microsoft.com/office/powerpoint/2010/main" val="1248083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371" y="3343795"/>
            <a:ext cx="4685607" cy="351420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53989" cy="34154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989" y="1"/>
            <a:ext cx="4590011" cy="34425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224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59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31" y="162098"/>
            <a:ext cx="8927869" cy="66959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90FE68-6A77-E800-F457-9F921341DCC7}"/>
              </a:ext>
            </a:extLst>
          </p:cNvPr>
          <p:cNvSpPr txBox="1"/>
          <p:nvPr/>
        </p:nvSpPr>
        <p:spPr>
          <a:xfrm>
            <a:off x="1219200" y="525517"/>
            <a:ext cx="146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Après travaux</a:t>
            </a:r>
          </a:p>
        </p:txBody>
      </p:sp>
    </p:spTree>
    <p:extLst>
      <p:ext uri="{BB962C8B-B14F-4D97-AF65-F5344CB8AC3E}">
        <p14:creationId xmlns:p14="http://schemas.microsoft.com/office/powerpoint/2010/main" val="77500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2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21876" cy="34664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124" y="0"/>
            <a:ext cx="4621876" cy="34664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8" y="3410296"/>
            <a:ext cx="4596938" cy="34477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124" y="3391592"/>
            <a:ext cx="4621876" cy="34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278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355</TotalTime>
  <Words>46</Words>
  <Application>Microsoft Macintosh PowerPoint</Application>
  <PresentationFormat>Affichage à l'écran (4:3)</PresentationFormat>
  <Paragraphs>17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TILLIE</dc:creator>
  <cp:lastModifiedBy>Bruno TILLIE</cp:lastModifiedBy>
  <cp:revision>10</cp:revision>
  <dcterms:created xsi:type="dcterms:W3CDTF">2025-01-11T10:16:48Z</dcterms:created>
  <dcterms:modified xsi:type="dcterms:W3CDTF">2025-01-12T16:45:20Z</dcterms:modified>
</cp:coreProperties>
</file>