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301" r:id="rId3"/>
    <p:sldId id="302" r:id="rId4"/>
    <p:sldId id="294" r:id="rId5"/>
    <p:sldId id="284" r:id="rId6"/>
    <p:sldId id="289" r:id="rId7"/>
    <p:sldId id="290" r:id="rId8"/>
    <p:sldId id="292" r:id="rId9"/>
    <p:sldId id="303" r:id="rId10"/>
    <p:sldId id="304" r:id="rId11"/>
    <p:sldId id="286" r:id="rId12"/>
    <p:sldId id="293" r:id="rId13"/>
    <p:sldId id="311" r:id="rId14"/>
    <p:sldId id="285" r:id="rId15"/>
    <p:sldId id="258" r:id="rId16"/>
    <p:sldId id="287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846"/>
    <p:restoredTop sz="94531"/>
  </p:normalViewPr>
  <p:slideViewPr>
    <p:cSldViewPr snapToGrid="0">
      <p:cViewPr>
        <p:scale>
          <a:sx n="125" d="100"/>
          <a:sy n="125" d="100"/>
        </p:scale>
        <p:origin x="2064" y="1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13639-5BB9-4C48-8F05-B85A9621990B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1D5F04-F5C7-F64C-A3A8-71426709144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9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329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8657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20220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6540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995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8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34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911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9652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49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0683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4A15-F235-F240-BD42-8B7F58F83340}" type="datetimeFigureOut">
              <a:rPr lang="fr-FR" smtClean="0"/>
              <a:t>13/01/2025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318A71-DD74-7045-A399-EE8EF75325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495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BD775F-693A-469D-C856-A677EB39F4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F2A15AC-5607-B4D7-D100-15F11F725F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856" y="4429919"/>
            <a:ext cx="6858000" cy="1655762"/>
          </a:xfrm>
        </p:spPr>
        <p:txBody>
          <a:bodyPr>
            <a:normAutofit fontScale="85000" lnSpcReduction="20000"/>
          </a:bodyPr>
          <a:lstStyle/>
          <a:p>
            <a:r>
              <a:rPr lang="fr-FR" sz="15400" b="1" dirty="0">
                <a:solidFill>
                  <a:srgbClr val="FF0000"/>
                </a:solidFill>
              </a:rPr>
              <a:t>2023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571AA3-E6FC-9A2D-2D47-F743E881E00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-568862"/>
            <a:ext cx="7772400" cy="499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6204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3F6BA94-0A1A-5F18-6DC5-6CCD4B3508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8423" y="3429000"/>
            <a:ext cx="2288849" cy="322169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97BE945-F481-6F75-9258-3F39099F55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34" y="0"/>
            <a:ext cx="3058298" cy="342900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FE45910-47DE-AFBB-D5B0-642EE8503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0332" y="1459735"/>
            <a:ext cx="1594277" cy="393853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D142425-97C1-1E3A-B566-DFE03467A76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769146"/>
            <a:ext cx="2381438" cy="4291070"/>
          </a:xfrm>
          <a:prstGeom prst="rect">
            <a:avLst/>
          </a:prstGeom>
        </p:spPr>
      </p:pic>
      <p:sp>
        <p:nvSpPr>
          <p:cNvPr id="7" name="Titre 11">
            <a:extLst>
              <a:ext uri="{FF2B5EF4-FFF2-40B4-BE49-F238E27FC236}">
                <a16:creationId xmlns:a16="http://schemas.microsoft.com/office/drawing/2014/main" id="{AF3DD4F3-4C96-1FB7-0F83-FCBB82D31DF7}"/>
              </a:ext>
            </a:extLst>
          </p:cNvPr>
          <p:cNvSpPr txBox="1">
            <a:spLocks/>
          </p:cNvSpPr>
          <p:nvPr/>
        </p:nvSpPr>
        <p:spPr>
          <a:xfrm>
            <a:off x="2330385" y="532728"/>
            <a:ext cx="6813615" cy="11817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ln cmpd="sng">
                  <a:solidFill>
                    <a:schemeClr val="accent1"/>
                  </a:solidFill>
                </a:ln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Et  d’autres…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99886F9-9990-10F6-C8B8-D1507F479D7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14873" y="2099738"/>
            <a:ext cx="3581526" cy="2876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23249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384161-A56F-5616-00F7-6EE1DACC5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C1FAF8D-2C30-08C2-2088-96DA4B7A7D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599" y="365126"/>
            <a:ext cx="4343401" cy="7987124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C5FA7A-B8BB-0B95-D160-78556A26CF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45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F63A721-5746-6A51-7DEF-BB04CFD76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FDBFDC7-8004-6C00-3B79-C8136CB048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848" y="18288"/>
            <a:ext cx="6858000" cy="6858000"/>
          </a:xfrm>
          <a:prstGeom prst="rect">
            <a:avLst/>
          </a:prstGeom>
        </p:spPr>
      </p:pic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C0B8B30-2F76-E83C-6868-0E850F4A6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488374"/>
            <a:ext cx="5056632" cy="4351338"/>
          </a:xfr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CDF0CB6-1F73-99B7-5021-7C8DAF4E54C2}"/>
              </a:ext>
            </a:extLst>
          </p:cNvPr>
          <p:cNvSpPr txBox="1"/>
          <p:nvPr/>
        </p:nvSpPr>
        <p:spPr>
          <a:xfrm>
            <a:off x="5504688" y="180460"/>
            <a:ext cx="2239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Laverie et stérilisation</a:t>
            </a:r>
          </a:p>
        </p:txBody>
      </p:sp>
    </p:spTree>
    <p:extLst>
      <p:ext uri="{BB962C8B-B14F-4D97-AF65-F5344CB8AC3E}">
        <p14:creationId xmlns:p14="http://schemas.microsoft.com/office/powerpoint/2010/main" val="3805932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14EBA-A945-9C63-2589-1DFC0A4CD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Problèmes entretien et réparations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AD4B36-E9F4-E764-110B-8E61DF8FBA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Groupe électrogène</a:t>
            </a:r>
          </a:p>
          <a:p>
            <a:r>
              <a:rPr lang="fr-FR" dirty="0"/>
              <a:t>Autoclave</a:t>
            </a:r>
          </a:p>
          <a:p>
            <a:r>
              <a:rPr lang="fr-FR" dirty="0"/>
              <a:t>Alimentation en eau</a:t>
            </a:r>
          </a:p>
          <a:p>
            <a:r>
              <a:rPr lang="fr-FR" dirty="0"/>
              <a:t>Scialytiques</a:t>
            </a:r>
          </a:p>
          <a:p>
            <a:r>
              <a:rPr lang="fr-FR" dirty="0"/>
              <a:t>Amplificateurs de brillance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829D80D-3478-9F28-E1F5-04F2CEF550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935" y="2890492"/>
            <a:ext cx="2496065" cy="187204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C4169FD-A606-2498-AF90-11F203E8F2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7935" y="-1"/>
            <a:ext cx="2496064" cy="302169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73BEF68-307F-1C59-B75B-AE3A954058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869" y="1690689"/>
            <a:ext cx="2496065" cy="99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884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646FC4-5C24-5001-48FB-45A98ADFE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2392" y="365126"/>
            <a:ext cx="309295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Formation journalière en maternité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A5B407D-8B82-C955-662C-146D10BFD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032" y="17557"/>
            <a:ext cx="5079040" cy="6772054"/>
          </a:xfr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94ED6CF-0120-AB92-10E0-4B28122155DB}"/>
              </a:ext>
            </a:extLst>
          </p:cNvPr>
          <p:cNvSpPr txBox="1"/>
          <p:nvPr/>
        </p:nvSpPr>
        <p:spPr>
          <a:xfrm>
            <a:off x="5696712" y="2240280"/>
            <a:ext cx="29969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Hygiène</a:t>
            </a:r>
          </a:p>
          <a:p>
            <a:r>
              <a:rPr lang="fr-FR" dirty="0"/>
              <a:t>Réanimation nouveau né</a:t>
            </a:r>
          </a:p>
          <a:p>
            <a:r>
              <a:rPr lang="fr-FR" dirty="0"/>
              <a:t>Suites césariennes</a:t>
            </a:r>
          </a:p>
          <a:p>
            <a:r>
              <a:rPr lang="fr-FR" dirty="0"/>
              <a:t>Prévention des saignements…</a:t>
            </a:r>
          </a:p>
        </p:txBody>
      </p:sp>
    </p:spTree>
    <p:extLst>
      <p:ext uri="{BB962C8B-B14F-4D97-AF65-F5344CB8AC3E}">
        <p14:creationId xmlns:p14="http://schemas.microsoft.com/office/powerpoint/2010/main" val="2738024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6D749F-2D02-41FA-B0A6-10EB53C72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" y="273687"/>
            <a:ext cx="9079992" cy="1134490"/>
          </a:xfrm>
        </p:spPr>
        <p:txBody>
          <a:bodyPr>
            <a:normAutofit/>
          </a:bodyPr>
          <a:lstStyle/>
          <a:p>
            <a:r>
              <a:rPr lang="fr-FR" sz="4000" dirty="0"/>
              <a:t>Participation de 5 étudiants en médecine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53D3C48-9D82-9E4F-6640-217352C2B5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1408177"/>
            <a:ext cx="7266431" cy="5449823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577C82A-66D4-C940-5523-B14CE98F77A6}"/>
              </a:ext>
            </a:extLst>
          </p:cNvPr>
          <p:cNvSpPr txBox="1"/>
          <p:nvPr/>
        </p:nvSpPr>
        <p:spPr>
          <a:xfrm>
            <a:off x="5689091" y="1399034"/>
            <a:ext cx="3282696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FF0000"/>
                </a:solidFill>
              </a:rPr>
              <a:t>Prise en charge par AIMA des frais universitaires pour 2 étudiants</a:t>
            </a:r>
          </a:p>
        </p:txBody>
      </p:sp>
    </p:spTree>
    <p:extLst>
      <p:ext uri="{BB962C8B-B14F-4D97-AF65-F5344CB8AC3E}">
        <p14:creationId xmlns:p14="http://schemas.microsoft.com/office/powerpoint/2010/main" val="35514931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537B3E-8DD4-A368-4CCC-A2ADD119E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9264" y="2953264"/>
            <a:ext cx="3904735" cy="3904735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C991D9F-E29D-BD90-9394-4AA8E406E1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634681" cy="563468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8877102-8427-DB50-6B2D-59E7B4C36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532436"/>
            <a:ext cx="7886700" cy="1325563"/>
          </a:xfrm>
        </p:spPr>
        <p:txBody>
          <a:bodyPr/>
          <a:lstStyle/>
          <a:p>
            <a:r>
              <a:rPr lang="fr-FR" dirty="0"/>
              <a:t>Hygiène encore</a:t>
            </a:r>
          </a:p>
        </p:txBody>
      </p:sp>
    </p:spTree>
    <p:extLst>
      <p:ext uri="{BB962C8B-B14F-4D97-AF65-F5344CB8AC3E}">
        <p14:creationId xmlns:p14="http://schemas.microsoft.com/office/powerpoint/2010/main" val="110815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F0529326-2DE7-2F46-6FD3-6B56AD38E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891" y="121736"/>
            <a:ext cx="4159924" cy="31392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DAACCCC-3E62-5F74-F4BF-1C2E9AB97A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8100" y="121736"/>
            <a:ext cx="4415009" cy="369756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1D3368-7765-6A47-0D8F-01D826122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437" y="4980107"/>
            <a:ext cx="3720947" cy="187789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D9298FC9-5E83-1E19-E4DC-AD6B50E142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328" y="3382787"/>
            <a:ext cx="4415009" cy="2707642"/>
          </a:xfrm>
          <a:prstGeom prst="rect">
            <a:avLst/>
          </a:prstGeom>
        </p:spPr>
      </p:pic>
      <p:sp>
        <p:nvSpPr>
          <p:cNvPr id="15" name="Titre 11">
            <a:extLst>
              <a:ext uri="{FF2B5EF4-FFF2-40B4-BE49-F238E27FC236}">
                <a16:creationId xmlns:a16="http://schemas.microsoft.com/office/drawing/2014/main" id="{5E77BA8F-9645-6FE1-877D-E3640422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14" y="4591068"/>
            <a:ext cx="6813615" cy="1181772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fr-FR" b="1" dirty="0">
                <a:ln cmpd="sng">
                  <a:solidFill>
                    <a:schemeClr val="accent1"/>
                  </a:solidFill>
                </a:ln>
                <a:gradFill flip="none" rotWithShape="1">
                  <a:gsLst>
                    <a:gs pos="0">
                      <a:schemeClr val="accent1">
                        <a:lumMod val="67000"/>
                      </a:schemeClr>
                    </a:gs>
                    <a:gs pos="48000">
                      <a:schemeClr val="accent1">
                        <a:lumMod val="97000"/>
                        <a:lumOff val="3000"/>
                      </a:schemeClr>
                    </a:gs>
                    <a:gs pos="100000">
                      <a:schemeClr val="accent1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</a:rPr>
              <a:t>Les acteurs</a:t>
            </a:r>
          </a:p>
        </p:txBody>
      </p:sp>
    </p:spTree>
    <p:extLst>
      <p:ext uri="{BB962C8B-B14F-4D97-AF65-F5344CB8AC3E}">
        <p14:creationId xmlns:p14="http://schemas.microsoft.com/office/powerpoint/2010/main" val="2323989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26D5E7-0176-6F8B-C2DE-00897196A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Novembre 2023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CEC43F-6500-42AA-FF6D-135607E944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4 missions successives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F7176BA-45D2-35F2-38B1-14D6E8639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6502400" cy="48768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AAB1D70-58E9-FC46-4D0F-E8FCFF069FD4}"/>
              </a:ext>
            </a:extLst>
          </p:cNvPr>
          <p:cNvSpPr txBox="1"/>
          <p:nvPr/>
        </p:nvSpPr>
        <p:spPr>
          <a:xfrm>
            <a:off x="628650" y="5294376"/>
            <a:ext cx="1752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17 missionnaires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2143399-9CB6-C21D-4FB9-7564381713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2216" y="2505869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20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153869-F211-0682-A805-D8A19D692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B278474-3B70-DAE1-A223-19C44537A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DE83575-56D6-D8BA-35AB-B275E3685F8B}"/>
              </a:ext>
            </a:extLst>
          </p:cNvPr>
          <p:cNvSpPr txBox="1"/>
          <p:nvPr/>
        </p:nvSpPr>
        <p:spPr>
          <a:xfrm rot="1689906">
            <a:off x="5413248" y="400687"/>
            <a:ext cx="1790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Les consultations</a:t>
            </a:r>
          </a:p>
        </p:txBody>
      </p:sp>
    </p:spTree>
    <p:extLst>
      <p:ext uri="{BB962C8B-B14F-4D97-AF65-F5344CB8AC3E}">
        <p14:creationId xmlns:p14="http://schemas.microsoft.com/office/powerpoint/2010/main" val="20214407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507B93-8353-6413-0BBE-22C99C76F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E86B253-71E1-9AAD-8691-5950E3A708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532" y="-47149"/>
            <a:ext cx="3107317" cy="690514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F9717B4-FF9E-0465-71B6-45EC7A7183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938" y="0"/>
            <a:ext cx="5143500" cy="68580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FEE438-4795-3089-68DF-D4D8144C68B5}"/>
              </a:ext>
            </a:extLst>
          </p:cNvPr>
          <p:cNvSpPr txBox="1"/>
          <p:nvPr/>
        </p:nvSpPr>
        <p:spPr>
          <a:xfrm>
            <a:off x="4572000" y="180460"/>
            <a:ext cx="12178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Dentisterie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B92C9A9-9F33-1A89-2792-0BA421C09CA5}"/>
              </a:ext>
            </a:extLst>
          </p:cNvPr>
          <p:cNvSpPr txBox="1"/>
          <p:nvPr/>
        </p:nvSpPr>
        <p:spPr>
          <a:xfrm>
            <a:off x="1112074" y="180460"/>
            <a:ext cx="1124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Maternité</a:t>
            </a:r>
          </a:p>
        </p:txBody>
      </p:sp>
    </p:spTree>
    <p:extLst>
      <p:ext uri="{BB962C8B-B14F-4D97-AF65-F5344CB8AC3E}">
        <p14:creationId xmlns:p14="http://schemas.microsoft.com/office/powerpoint/2010/main" val="14687521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5008BD-FEFF-A8CC-2582-74A2307E31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016B0F3-2B28-25D6-7091-0FD981416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01784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A24262A-131F-8D78-9CE0-42F121C013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0896" y="3090672"/>
            <a:ext cx="5023104" cy="376732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C26EF2F-B724-0AC2-6DE3-D62731D696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54196"/>
            <a:ext cx="4120896" cy="3090672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6BC7AEA4-1BF3-0A61-FB26-1AB66DDE89AD}"/>
              </a:ext>
            </a:extLst>
          </p:cNvPr>
          <p:cNvSpPr txBox="1"/>
          <p:nvPr/>
        </p:nvSpPr>
        <p:spPr>
          <a:xfrm>
            <a:off x="6528816" y="1690689"/>
            <a:ext cx="1906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Chirurgie viscérale</a:t>
            </a:r>
          </a:p>
        </p:txBody>
      </p:sp>
    </p:spTree>
    <p:extLst>
      <p:ext uri="{BB962C8B-B14F-4D97-AF65-F5344CB8AC3E}">
        <p14:creationId xmlns:p14="http://schemas.microsoft.com/office/powerpoint/2010/main" val="135196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6C539A-C62E-DD94-9521-0E19D6EBC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1B6ACC6-03D0-1E6F-24E8-B71756C88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5396" y="2506662"/>
            <a:ext cx="5801784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353051-7377-4D34-BBF8-DC190BD57B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472" y="0"/>
            <a:ext cx="5367528" cy="402564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202B5479-754C-1F89-AD3C-D6AC02A4656A}"/>
              </a:ext>
            </a:extLst>
          </p:cNvPr>
          <p:cNvSpPr txBox="1"/>
          <p:nvPr/>
        </p:nvSpPr>
        <p:spPr>
          <a:xfrm>
            <a:off x="1243584" y="1106424"/>
            <a:ext cx="12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Orthopédie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8B74447-3A83-5006-63A4-62F54382FE7B}"/>
              </a:ext>
            </a:extLst>
          </p:cNvPr>
          <p:cNvSpPr txBox="1"/>
          <p:nvPr/>
        </p:nvSpPr>
        <p:spPr>
          <a:xfrm>
            <a:off x="6172200" y="4965192"/>
            <a:ext cx="982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Urologie</a:t>
            </a:r>
          </a:p>
        </p:txBody>
      </p:sp>
    </p:spTree>
    <p:extLst>
      <p:ext uri="{BB962C8B-B14F-4D97-AF65-F5344CB8AC3E}">
        <p14:creationId xmlns:p14="http://schemas.microsoft.com/office/powerpoint/2010/main" val="35497050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C4A911E-8031-0C34-A10A-7168CD61E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74270"/>
            <a:ext cx="7886700" cy="1325563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988CD89D-663B-CB56-69D2-0CF6D7AE6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263503" cy="4351338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89DE3AA-E95A-83A7-BFE6-7A0BB8D90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723" y="1645030"/>
            <a:ext cx="1956816" cy="5412616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75E4AD8-402B-F8CE-8D8D-A4C2375602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4407963" y="676578"/>
            <a:ext cx="5412614" cy="405946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A9F64880-3A33-C58D-BD6B-A34D20199087}"/>
              </a:ext>
            </a:extLst>
          </p:cNvPr>
          <p:cNvSpPr txBox="1"/>
          <p:nvPr/>
        </p:nvSpPr>
        <p:spPr>
          <a:xfrm>
            <a:off x="5200380" y="5681133"/>
            <a:ext cx="38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Fracture ouverte traitée dans les délais</a:t>
            </a:r>
          </a:p>
        </p:txBody>
      </p:sp>
    </p:spTree>
    <p:extLst>
      <p:ext uri="{BB962C8B-B14F-4D97-AF65-F5344CB8AC3E}">
        <p14:creationId xmlns:p14="http://schemas.microsoft.com/office/powerpoint/2010/main" val="34097421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F4B8FE0-10A2-523D-23CC-BA3BE61BF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228"/>
            <a:ext cx="2394623" cy="266798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17508A6-FA32-DB58-7A4B-E7D82B8709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583" y="1"/>
            <a:ext cx="1599737" cy="266798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61F6F6F-9D27-73DD-891B-D18E8A0BFE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09693" y="0"/>
            <a:ext cx="1779241" cy="280039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032C5FE-C5F5-81E4-B70C-3E7BD52B13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4071" y="0"/>
            <a:ext cx="2175693" cy="327125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EF07BC6-7E76-C948-1180-C6B025C446F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62689"/>
            <a:ext cx="2027104" cy="379531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DE88571-61EE-2526-0F63-537F2D062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4724" y="3971365"/>
            <a:ext cx="2570286" cy="268812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5C4D2A-2BCB-7C01-5866-0CEA3F4C87E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3208" y="3062689"/>
            <a:ext cx="1555558" cy="36968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DCBD135-2005-CDE8-EA51-4773B12CC2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2034" y="3393082"/>
            <a:ext cx="1679851" cy="336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373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702</TotalTime>
  <Words>77</Words>
  <Application>Microsoft Macintosh PowerPoint</Application>
  <PresentationFormat>Affichage à l'écran (4:3)</PresentationFormat>
  <Paragraphs>28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Présentation PowerPoint</vt:lpstr>
      <vt:lpstr>Les acteurs</vt:lpstr>
      <vt:lpstr>Novembre 2023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Problèmes entretien et réparations</vt:lpstr>
      <vt:lpstr>Formation journalière en maternité</vt:lpstr>
      <vt:lpstr>Participation de 5 étudiants en médecine</vt:lpstr>
      <vt:lpstr>Hygiène encore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Bruno TILLIE</dc:creator>
  <cp:lastModifiedBy>Bruno TILLIE</cp:lastModifiedBy>
  <cp:revision>44</cp:revision>
  <dcterms:created xsi:type="dcterms:W3CDTF">2025-01-11T10:16:48Z</dcterms:created>
  <dcterms:modified xsi:type="dcterms:W3CDTF">2025-01-13T14:23:38Z</dcterms:modified>
</cp:coreProperties>
</file>