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60" r:id="rId4"/>
    <p:sldId id="265" r:id="rId5"/>
    <p:sldId id="262" r:id="rId6"/>
    <p:sldId id="263" r:id="rId7"/>
    <p:sldId id="261" r:id="rId8"/>
    <p:sldId id="264" r:id="rId9"/>
    <p:sldId id="317" r:id="rId10"/>
    <p:sldId id="301" r:id="rId11"/>
    <p:sldId id="319" r:id="rId12"/>
    <p:sldId id="266" r:id="rId13"/>
    <p:sldId id="510" r:id="rId14"/>
    <p:sldId id="512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52"/>
    <p:restoredTop sz="94659"/>
  </p:normalViewPr>
  <p:slideViewPr>
    <p:cSldViewPr snapToGrid="0">
      <p:cViewPr varScale="1">
        <p:scale>
          <a:sx n="182" d="100"/>
          <a:sy n="182" d="100"/>
        </p:scale>
        <p:origin x="27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13/01/2025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3290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13/01/2025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8657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13/01/2025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2022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13/01/2025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6540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13/01/2025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9954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13/01/2025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78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13/01/2025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534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13/01/2025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3911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13/01/2025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652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13/01/2025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2499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13/01/2025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0683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B4A15-F235-F240-BD42-8B7F58F83340}" type="datetimeFigureOut">
              <a:rPr lang="fr-FR" smtClean="0"/>
              <a:t>13/01/2025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2495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BD775F-693A-469D-C856-A677EB39F4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F2A15AC-5607-B4D7-D100-15F11F725F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5856" y="4429919"/>
            <a:ext cx="6858000" cy="1655762"/>
          </a:xfrm>
        </p:spPr>
        <p:txBody>
          <a:bodyPr>
            <a:normAutofit fontScale="85000" lnSpcReduction="20000"/>
          </a:bodyPr>
          <a:lstStyle/>
          <a:p>
            <a:r>
              <a:rPr lang="fr-FR" sz="15400" b="1" dirty="0">
                <a:solidFill>
                  <a:srgbClr val="FF0000"/>
                </a:solidFill>
              </a:rPr>
              <a:t>2018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8571AA3-E6FC-9A2D-2D47-F743E881E0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097" y="-568862"/>
            <a:ext cx="7772400" cy="499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20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D2014E2-7D1C-D541-8808-610BCBC9BF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649"/>
            <a:ext cx="9144000" cy="334808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49887EA-110F-9542-8DC3-460DEAAA2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82" y="-300699"/>
            <a:ext cx="7886700" cy="1325563"/>
          </a:xfrm>
        </p:spPr>
        <p:txBody>
          <a:bodyPr/>
          <a:lstStyle/>
          <a:p>
            <a:r>
              <a:rPr lang="fr-FR">
                <a:solidFill>
                  <a:schemeClr val="bg1"/>
                </a:solidFill>
              </a:rPr>
              <a:t>Début des travaux le 8 mars 2018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1538245-52B0-D341-B41F-5E6B499245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5452" y="3682077"/>
            <a:ext cx="4208548" cy="3175923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C96309B-0344-B343-8EC4-AD06DC1125C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20566"/>
            <a:ext cx="4935452" cy="206152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5B428DB-0475-994E-9FBE-823CD032B48B}"/>
              </a:ext>
            </a:extLst>
          </p:cNvPr>
          <p:cNvSpPr txBox="1"/>
          <p:nvPr/>
        </p:nvSpPr>
        <p:spPr>
          <a:xfrm>
            <a:off x="2895600" y="3444657"/>
            <a:ext cx="1299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Prospection</a:t>
            </a:r>
          </a:p>
        </p:txBody>
      </p:sp>
    </p:spTree>
    <p:extLst>
      <p:ext uri="{BB962C8B-B14F-4D97-AF65-F5344CB8AC3E}">
        <p14:creationId xmlns:p14="http://schemas.microsoft.com/office/powerpoint/2010/main" val="3507698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741B67D-5BC5-4049-85EB-0E115A911A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77" y="0"/>
            <a:ext cx="5410303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8EDCD01-231F-1D49-87BF-83439D460D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665" y="0"/>
            <a:ext cx="5177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301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C0CD341-9E51-709B-5A54-D845335EAB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9074199" cy="680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324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363411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3247" y="-36987"/>
            <a:ext cx="4200753" cy="6858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264774" y="406319"/>
            <a:ext cx="3113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Cabinet de dentisterie sur Paris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38931" y="-806"/>
            <a:ext cx="3598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Appareils de radiologie à Dunkerque</a:t>
            </a:r>
          </a:p>
        </p:txBody>
      </p:sp>
    </p:spTree>
    <p:extLst>
      <p:ext uri="{BB962C8B-B14F-4D97-AF65-F5344CB8AC3E}">
        <p14:creationId xmlns:p14="http://schemas.microsoft.com/office/powerpoint/2010/main" val="381723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E513A63-CD11-FC4C-9037-0342688513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060556" cy="304541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6EB588D-17A8-D246-8922-EA7C61E925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556" y="0"/>
            <a:ext cx="5083444" cy="381258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E490378-88FB-0845-9F91-A94616461B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556" y="3045416"/>
            <a:ext cx="5083444" cy="381258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2A3DBD5-02D6-EA44-89A4-3E58BF56D45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45415"/>
            <a:ext cx="2859438" cy="381258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B4208F0-6C3C-AB4F-B977-210EEEFC6E2D}"/>
              </a:ext>
            </a:extLst>
          </p:cNvPr>
          <p:cNvSpPr txBox="1"/>
          <p:nvPr/>
        </p:nvSpPr>
        <p:spPr>
          <a:xfrm>
            <a:off x="5479664" y="2860749"/>
            <a:ext cx="29335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 20 décembre Le 5° container</a:t>
            </a:r>
          </a:p>
        </p:txBody>
      </p:sp>
    </p:spTree>
    <p:extLst>
      <p:ext uri="{BB962C8B-B14F-4D97-AF65-F5344CB8AC3E}">
        <p14:creationId xmlns:p14="http://schemas.microsoft.com/office/powerpoint/2010/main" val="2612579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785BEDC-491F-C183-4CC4-F36ABFB7596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909" y="0"/>
            <a:ext cx="8173759" cy="6876696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29EFD27-5A6A-A44D-7B2C-B6F23DFC8703}"/>
              </a:ext>
            </a:extLst>
          </p:cNvPr>
          <p:cNvSpPr txBox="1"/>
          <p:nvPr/>
        </p:nvSpPr>
        <p:spPr>
          <a:xfrm>
            <a:off x="1745039" y="5772586"/>
            <a:ext cx="5788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Mission chirurgie plastique, urologique, médecine générale </a:t>
            </a:r>
          </a:p>
        </p:txBody>
      </p:sp>
    </p:spTree>
    <p:extLst>
      <p:ext uri="{BB962C8B-B14F-4D97-AF65-F5344CB8AC3E}">
        <p14:creationId xmlns:p14="http://schemas.microsoft.com/office/powerpoint/2010/main" val="1825449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C3AFBA8-75CE-A30E-CBB2-8304531BDF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DBD5AAB-B2C2-8C3E-F873-0DDA7F19D5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203" y="0"/>
            <a:ext cx="5143500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A19FFB5-B574-1653-F2FE-B35D49EC740F}"/>
              </a:ext>
            </a:extLst>
          </p:cNvPr>
          <p:cNvSpPr txBox="1"/>
          <p:nvPr/>
        </p:nvSpPr>
        <p:spPr>
          <a:xfrm>
            <a:off x="5430559" y="551432"/>
            <a:ext cx="2125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Un grand rangement</a:t>
            </a:r>
          </a:p>
        </p:txBody>
      </p:sp>
    </p:spTree>
    <p:extLst>
      <p:ext uri="{BB962C8B-B14F-4D97-AF65-F5344CB8AC3E}">
        <p14:creationId xmlns:p14="http://schemas.microsoft.com/office/powerpoint/2010/main" val="280579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6839452-0E36-F049-600C-473BE39B53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000500" cy="300037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F65CACB-70EE-2D0A-E855-3CF6899F7D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384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689430D-C91A-FE8D-DEC5-C8BB963681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37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174C93E-ACD1-40F8-6103-06BAD0E59F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51435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1D145EC-341F-A968-BE77-A37494165D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008"/>
          <a:stretch/>
        </p:blipFill>
        <p:spPr>
          <a:xfrm rot="5400000">
            <a:off x="3506930" y="1220933"/>
            <a:ext cx="6858001" cy="441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832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07040E6-DE81-D9C2-5F3D-18FC8A0BE8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30C86A0-4E04-95EA-F592-71CBE8C78B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39B9072-05BC-D4E6-0ECE-A0C11DBD21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F943A87-8820-45F0-936A-4E76881FBBE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04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4C48A3D-880F-7BAA-F0FE-9F16D95298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478"/>
            <a:ext cx="4809325" cy="500796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F89D377-51BF-E7D0-9451-4C1A4E9F51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2317687"/>
            <a:ext cx="4620861" cy="454031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C887DCD-D0B2-3C79-8FBA-3B9E5FD18331}"/>
              </a:ext>
            </a:extLst>
          </p:cNvPr>
          <p:cNvSpPr txBox="1"/>
          <p:nvPr/>
        </p:nvSpPr>
        <p:spPr>
          <a:xfrm>
            <a:off x="5276995" y="1019102"/>
            <a:ext cx="3678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Préparation chantier adduction d’eau</a:t>
            </a:r>
          </a:p>
        </p:txBody>
      </p:sp>
    </p:spTree>
    <p:extLst>
      <p:ext uri="{BB962C8B-B14F-4D97-AF65-F5344CB8AC3E}">
        <p14:creationId xmlns:p14="http://schemas.microsoft.com/office/powerpoint/2010/main" val="3340776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47F92A-B828-EE4A-A5D9-8541AA86D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/>
              <a:t>Le site du forage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905909-1595-6040-A580-43C1863780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BA59D3E-4D91-B440-B27A-54EF3B3B3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86" y="1762578"/>
            <a:ext cx="7670800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9931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397</TotalTime>
  <Words>45</Words>
  <Application>Microsoft Macintosh PowerPoint</Application>
  <PresentationFormat>Affichage à l'écran (4:3)</PresentationFormat>
  <Paragraphs>10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site du forage</vt:lpstr>
      <vt:lpstr>Début des travaux le 8 mars 2018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Bruno TILLIE</dc:creator>
  <cp:lastModifiedBy>Bruno TILLIE</cp:lastModifiedBy>
  <cp:revision>23</cp:revision>
  <dcterms:created xsi:type="dcterms:W3CDTF">2025-01-11T10:16:48Z</dcterms:created>
  <dcterms:modified xsi:type="dcterms:W3CDTF">2025-01-13T09:16:31Z</dcterms:modified>
</cp:coreProperties>
</file>