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696" r:id="rId2"/>
    <p:sldId id="700" r:id="rId3"/>
    <p:sldId id="702" r:id="rId4"/>
    <p:sldId id="695" r:id="rId5"/>
    <p:sldId id="697" r:id="rId6"/>
    <p:sldId id="70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56B2F-BCB5-1549-A4CA-E993DDF9B024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0F82B-1A4C-EF46-BF7C-0604DF4BC8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263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4926"/>
            <a:ext cx="2971800" cy="457513"/>
          </a:xfrm>
          <a:prstGeom prst="rect">
            <a:avLst/>
          </a:prstGeom>
          <a:noFill/>
        </p:spPr>
        <p:txBody>
          <a:bodyPr/>
          <a:lstStyle/>
          <a:p>
            <a:pPr>
              <a:buFontTx/>
              <a:buNone/>
            </a:pPr>
            <a:endParaRPr lang="en-US"/>
          </a:p>
          <a:p>
            <a:r>
              <a:rPr lang="en-US"/>
              <a:t> Zimmer  </a:t>
            </a:r>
            <a:fld id="{FC2B0AC7-FC58-F04B-9D80-4BF11131D91C}" type="datetime4">
              <a:rPr lang="en-US"/>
              <a:pPr/>
              <a:t>January 11, 2025</a:t>
            </a:fld>
            <a:r>
              <a:rPr lang="en-US"/>
              <a:t>  Page </a:t>
            </a:r>
            <a:fld id="{967EA79C-8056-454D-975F-5B5DBF71D81B}" type="slidenum">
              <a:rPr lang="en-US"/>
              <a:pPr/>
              <a:t>1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4926"/>
            <a:ext cx="2971800" cy="457513"/>
          </a:xfrm>
          <a:prstGeom prst="rect">
            <a:avLst/>
          </a:prstGeom>
          <a:noFill/>
        </p:spPr>
        <p:txBody>
          <a:bodyPr/>
          <a:lstStyle/>
          <a:p>
            <a:pPr>
              <a:buFontTx/>
              <a:buNone/>
            </a:pPr>
            <a:endParaRPr lang="en-US"/>
          </a:p>
          <a:p>
            <a:r>
              <a:rPr lang="en-US"/>
              <a:t> Zimmer  </a:t>
            </a:r>
            <a:fld id="{FC2B0AC7-FC58-F04B-9D80-4BF11131D91C}" type="datetime4">
              <a:rPr lang="en-US"/>
              <a:pPr/>
              <a:t>January 11, 2025</a:t>
            </a:fld>
            <a:r>
              <a:rPr lang="en-US"/>
              <a:t>  Page </a:t>
            </a:r>
            <a:fld id="{967EA79C-8056-454D-975F-5B5DBF71D81B}" type="slidenum">
              <a:rPr lang="en-US"/>
              <a:pPr/>
              <a:t>4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4926"/>
            <a:ext cx="2971800" cy="457513"/>
          </a:xfrm>
          <a:prstGeom prst="rect">
            <a:avLst/>
          </a:prstGeom>
          <a:noFill/>
        </p:spPr>
        <p:txBody>
          <a:bodyPr/>
          <a:lstStyle/>
          <a:p>
            <a:pPr>
              <a:buFontTx/>
              <a:buNone/>
            </a:pPr>
            <a:endParaRPr lang="en-US"/>
          </a:p>
          <a:p>
            <a:r>
              <a:rPr lang="en-US"/>
              <a:t> Zimmer  </a:t>
            </a:r>
            <a:fld id="{FC2B0AC7-FC58-F04B-9D80-4BF11131D91C}" type="datetime4">
              <a:rPr lang="en-US"/>
              <a:pPr/>
              <a:t>January 11, 2025</a:t>
            </a:fld>
            <a:r>
              <a:rPr lang="en-US"/>
              <a:t>  Page </a:t>
            </a:r>
            <a:fld id="{967EA79C-8056-454D-975F-5B5DBF71D81B}" type="slidenum">
              <a:rPr lang="en-US"/>
              <a:pPr/>
              <a:t>5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5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4926"/>
            <a:ext cx="2971800" cy="457513"/>
          </a:xfrm>
          <a:prstGeom prst="rect">
            <a:avLst/>
          </a:prstGeom>
          <a:noFill/>
        </p:spPr>
        <p:txBody>
          <a:bodyPr/>
          <a:lstStyle/>
          <a:p>
            <a:pPr>
              <a:buFontTx/>
              <a:buNone/>
            </a:pPr>
            <a:endParaRPr lang="en-US"/>
          </a:p>
          <a:p>
            <a:r>
              <a:rPr lang="en-US"/>
              <a:t> Zimmer  </a:t>
            </a:r>
            <a:fld id="{FC2B0AC7-FC58-F04B-9D80-4BF11131D91C}" type="datetime4">
              <a:rPr lang="en-US"/>
              <a:pPr/>
              <a:t>January 11, 2025</a:t>
            </a:fld>
            <a:r>
              <a:rPr lang="en-US"/>
              <a:t>  Page </a:t>
            </a:r>
            <a:fld id="{967EA79C-8056-454D-975F-5B5DBF71D81B}" type="slidenum">
              <a:rPr lang="en-US"/>
              <a:pPr/>
              <a:t>6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94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693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732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144000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51"/>
          <p:cNvSpPr>
            <a:spLocks noChangeArrowheads="1"/>
          </p:cNvSpPr>
          <p:nvPr/>
        </p:nvSpPr>
        <p:spPr bwMode="auto">
          <a:xfrm>
            <a:off x="1371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lang="en-US" sz="622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6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87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23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48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559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6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89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94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72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8B893-8473-D145-A497-429C59D8E921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1F5C2-7507-0640-9F6A-E636889B3E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74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91502" y="40153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de-CH" sz="3556" i="1" dirty="0" err="1">
                <a:solidFill>
                  <a:schemeClr val="bg1"/>
                </a:solidFill>
              </a:rPr>
              <a:t>Quel</a:t>
            </a:r>
            <a:r>
              <a:rPr lang="de-CH" sz="3556" i="1" dirty="0">
                <a:solidFill>
                  <a:schemeClr val="bg1"/>
                </a:solidFill>
              </a:rPr>
              <a:t> </a:t>
            </a:r>
            <a:r>
              <a:rPr lang="de-CH" sz="3556" i="1" dirty="0" err="1">
                <a:solidFill>
                  <a:schemeClr val="bg1"/>
                </a:solidFill>
              </a:rPr>
              <a:t>chemin</a:t>
            </a:r>
            <a:r>
              <a:rPr lang="de-CH" sz="3556" i="1" dirty="0">
                <a:solidFill>
                  <a:schemeClr val="bg1"/>
                </a:solidFill>
              </a:rPr>
              <a:t> </a:t>
            </a:r>
            <a:r>
              <a:rPr lang="de-CH" sz="3556" i="1" dirty="0" err="1">
                <a:solidFill>
                  <a:schemeClr val="bg1"/>
                </a:solidFill>
              </a:rPr>
              <a:t>depuis</a:t>
            </a:r>
            <a:r>
              <a:rPr lang="de-CH" sz="3556" i="1" dirty="0">
                <a:solidFill>
                  <a:schemeClr val="bg1"/>
                </a:solidFill>
              </a:rPr>
              <a:t> 2010...</a:t>
            </a:r>
          </a:p>
          <a:p>
            <a:pPr algn="ctr">
              <a:lnSpc>
                <a:spcPct val="90000"/>
              </a:lnSpc>
            </a:pPr>
            <a:r>
              <a:rPr lang="de-CH" sz="3556" i="1" dirty="0">
                <a:solidFill>
                  <a:schemeClr val="bg1"/>
                </a:solidFill>
              </a:rPr>
              <a:t>2013 </a:t>
            </a:r>
            <a:r>
              <a:rPr lang="de-CH" sz="3556" i="1" dirty="0" err="1">
                <a:solidFill>
                  <a:schemeClr val="bg1"/>
                </a:solidFill>
              </a:rPr>
              <a:t>c‘est</a:t>
            </a:r>
            <a:r>
              <a:rPr lang="de-CH" sz="3556" i="1" dirty="0">
                <a:solidFill>
                  <a:schemeClr val="bg1"/>
                </a:solidFill>
              </a:rPr>
              <a:t>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8228"/>
            <a:ext cx="1539824" cy="9285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15702" y1="66102" x2="15702" y2="66102"/>
                        <a14:backgroundMark x1="9917" y1="50847" x2="9917" y2="50847"/>
                        <a14:backgroundMark x1="14050" y1="38983" x2="14050" y2="38983"/>
                        <a14:backgroundMark x1="14876" y1="31356" x2="14876" y2="31356"/>
                        <a14:backgroundMark x1="24793" y1="21186" x2="24793" y2="21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370" y="406225"/>
            <a:ext cx="1152128" cy="11235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31" y="676695"/>
            <a:ext cx="832092" cy="849923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508787"/>
            <a:ext cx="6848761" cy="51365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04248" y="5477228"/>
            <a:ext cx="3258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Pose de la première pierre</a:t>
            </a:r>
          </a:p>
          <a:p>
            <a:pPr algn="ctr"/>
            <a:r>
              <a:rPr lang="fr-FR" sz="1600" dirty="0"/>
              <a:t>de la construction du bloc opératoire</a:t>
            </a:r>
          </a:p>
          <a:p>
            <a:pPr algn="ctr"/>
            <a:r>
              <a:rPr lang="fr-FR" sz="1600" dirty="0"/>
              <a:t>à </a:t>
            </a:r>
            <a:r>
              <a:rPr lang="fr-FR" sz="1600" dirty="0" err="1"/>
              <a:t>Antsohihy</a:t>
            </a:r>
            <a:r>
              <a:rPr lang="fr-FR" sz="1600" dirty="0"/>
              <a:t> le 6 novembre 2013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2FC152-D3A6-4F6A-D09C-7715D450E7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534477"/>
            <a:ext cx="6848761" cy="51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3799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3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7531" y="384938"/>
            <a:ext cx="4176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 pour la 2° partie : 1300 kg voilà, le tour est joué</a:t>
            </a:r>
          </a:p>
        </p:txBody>
      </p:sp>
      <p:pic>
        <p:nvPicPr>
          <p:cNvPr id="4" name="Espace réservé du contenu 3" descr="DSC00343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01" y="4636497"/>
            <a:ext cx="3730679" cy="1840509"/>
          </a:xfrm>
          <a:prstGeom prst="rect">
            <a:avLst/>
          </a:prstGeom>
        </p:spPr>
      </p:pic>
      <p:pic>
        <p:nvPicPr>
          <p:cNvPr id="5" name="Image 4" descr="DSC00348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13" y="4709143"/>
            <a:ext cx="2639719" cy="17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72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1000"/>
            <a:ext cx="4783689" cy="3189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90" y="380999"/>
            <a:ext cx="4360311" cy="29068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87874"/>
            <a:ext cx="4783689" cy="31891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309" y="3287873"/>
            <a:ext cx="4783691" cy="3189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832782" y="2959578"/>
            <a:ext cx="1208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</a:rPr>
              <a:t>2 mars 2013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49177" y="5801927"/>
            <a:ext cx="1821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9 heures plus tard…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949178" y="3405978"/>
            <a:ext cx="133158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Le remontage</a:t>
            </a:r>
          </a:p>
        </p:txBody>
      </p:sp>
    </p:spTree>
    <p:extLst>
      <p:ext uri="{BB962C8B-B14F-4D97-AF65-F5344CB8AC3E}">
        <p14:creationId xmlns:p14="http://schemas.microsoft.com/office/powerpoint/2010/main" val="207288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91502" y="40153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de-CH" sz="3556" i="1" dirty="0" err="1">
                <a:solidFill>
                  <a:schemeClr val="bg1"/>
                </a:solidFill>
              </a:rPr>
              <a:t>Quel</a:t>
            </a:r>
            <a:r>
              <a:rPr lang="de-CH" sz="3556" i="1" dirty="0">
                <a:solidFill>
                  <a:schemeClr val="bg1"/>
                </a:solidFill>
              </a:rPr>
              <a:t> </a:t>
            </a:r>
            <a:r>
              <a:rPr lang="de-CH" sz="3556" i="1" dirty="0" err="1">
                <a:solidFill>
                  <a:schemeClr val="bg1"/>
                </a:solidFill>
              </a:rPr>
              <a:t>chemin</a:t>
            </a:r>
            <a:r>
              <a:rPr lang="de-CH" sz="3556" i="1" dirty="0">
                <a:solidFill>
                  <a:schemeClr val="bg1"/>
                </a:solidFill>
              </a:rPr>
              <a:t> </a:t>
            </a:r>
            <a:r>
              <a:rPr lang="de-CH" sz="3556" i="1" dirty="0" err="1">
                <a:solidFill>
                  <a:schemeClr val="bg1"/>
                </a:solidFill>
              </a:rPr>
              <a:t>depuis</a:t>
            </a:r>
            <a:r>
              <a:rPr lang="de-CH" sz="3556" i="1" dirty="0">
                <a:solidFill>
                  <a:schemeClr val="bg1"/>
                </a:solidFill>
              </a:rPr>
              <a:t> 2010...</a:t>
            </a:r>
          </a:p>
          <a:p>
            <a:pPr algn="ctr">
              <a:lnSpc>
                <a:spcPct val="90000"/>
              </a:lnSpc>
            </a:pPr>
            <a:r>
              <a:rPr lang="de-CH" sz="3556" i="1" dirty="0">
                <a:solidFill>
                  <a:schemeClr val="bg1"/>
                </a:solidFill>
              </a:rPr>
              <a:t>2013 </a:t>
            </a:r>
            <a:r>
              <a:rPr lang="de-CH" sz="3556" i="1" dirty="0" err="1">
                <a:solidFill>
                  <a:schemeClr val="bg1"/>
                </a:solidFill>
              </a:rPr>
              <a:t>c‘est</a:t>
            </a:r>
            <a:r>
              <a:rPr lang="de-CH" sz="3556" i="1" dirty="0">
                <a:solidFill>
                  <a:schemeClr val="bg1"/>
                </a:solidFill>
              </a:rPr>
              <a:t>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8228"/>
            <a:ext cx="1539824" cy="9285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15702" y1="66102" x2="15702" y2="66102"/>
                        <a14:backgroundMark x1="9917" y1="50847" x2="9917" y2="50847"/>
                        <a14:backgroundMark x1="14050" y1="38983" x2="14050" y2="38983"/>
                        <a14:backgroundMark x1="14876" y1="31356" x2="14876" y2="31356"/>
                        <a14:backgroundMark x1="24793" y1="21186" x2="24793" y2="21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370" y="406225"/>
            <a:ext cx="1152128" cy="11235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31" y="676695"/>
            <a:ext cx="832092" cy="849923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74" y="1468147"/>
            <a:ext cx="7680853" cy="516120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27673" y="1636801"/>
            <a:ext cx="4252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L’envoi d’un Container de 40m3 sur Madagascar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148064" y="6058980"/>
            <a:ext cx="249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Arrivée le 5 novembre 2013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7772356" y="1508787"/>
            <a:ext cx="1371644" cy="27360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812810" fontAlgn="base">
              <a:spcBef>
                <a:spcPct val="0"/>
              </a:spcBef>
              <a:spcAft>
                <a:spcPct val="0"/>
              </a:spcAft>
            </a:pPr>
            <a:endParaRPr lang="fr-FR" sz="1778" b="1">
              <a:latin typeface="Arial" charset="0"/>
            </a:endParaRPr>
          </a:p>
        </p:txBody>
      </p:sp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91502" y="40153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de-CH" sz="3556" i="1" dirty="0" err="1">
                <a:solidFill>
                  <a:schemeClr val="bg1"/>
                </a:solidFill>
              </a:rPr>
              <a:t>Quel</a:t>
            </a:r>
            <a:r>
              <a:rPr lang="de-CH" sz="3556" i="1" dirty="0">
                <a:solidFill>
                  <a:schemeClr val="bg1"/>
                </a:solidFill>
              </a:rPr>
              <a:t> </a:t>
            </a:r>
            <a:r>
              <a:rPr lang="de-CH" sz="3556" i="1" dirty="0" err="1">
                <a:solidFill>
                  <a:schemeClr val="bg1"/>
                </a:solidFill>
              </a:rPr>
              <a:t>chemin</a:t>
            </a:r>
            <a:r>
              <a:rPr lang="de-CH" sz="3556" i="1" dirty="0">
                <a:solidFill>
                  <a:schemeClr val="bg1"/>
                </a:solidFill>
              </a:rPr>
              <a:t> </a:t>
            </a:r>
            <a:r>
              <a:rPr lang="de-CH" sz="3556" i="1" dirty="0" err="1">
                <a:solidFill>
                  <a:schemeClr val="bg1"/>
                </a:solidFill>
              </a:rPr>
              <a:t>depuis</a:t>
            </a:r>
            <a:r>
              <a:rPr lang="de-CH" sz="3556" i="1" dirty="0">
                <a:solidFill>
                  <a:schemeClr val="bg1"/>
                </a:solidFill>
              </a:rPr>
              <a:t> 2010...</a:t>
            </a:r>
          </a:p>
          <a:p>
            <a:pPr algn="ctr">
              <a:lnSpc>
                <a:spcPct val="90000"/>
              </a:lnSpc>
            </a:pPr>
            <a:r>
              <a:rPr lang="de-CH" sz="3556" i="1" dirty="0">
                <a:solidFill>
                  <a:schemeClr val="bg1"/>
                </a:solidFill>
              </a:rPr>
              <a:t>2013 </a:t>
            </a:r>
            <a:r>
              <a:rPr lang="de-CH" sz="3556" i="1" dirty="0" err="1">
                <a:solidFill>
                  <a:schemeClr val="bg1"/>
                </a:solidFill>
              </a:rPr>
              <a:t>c‘est</a:t>
            </a:r>
            <a:r>
              <a:rPr lang="de-CH" sz="3556" i="1" dirty="0">
                <a:solidFill>
                  <a:schemeClr val="bg1"/>
                </a:solidFill>
              </a:rPr>
              <a:t>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8228"/>
            <a:ext cx="1539824" cy="9285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15702" y1="66102" x2="15702" y2="66102"/>
                        <a14:backgroundMark x1="9917" y1="50847" x2="9917" y2="50847"/>
                        <a14:backgroundMark x1="14050" y1="38983" x2="14050" y2="38983"/>
                        <a14:backgroundMark x1="14876" y1="31356" x2="14876" y2="31356"/>
                        <a14:backgroundMark x1="24793" y1="21186" x2="24793" y2="21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370" y="406225"/>
            <a:ext cx="1152128" cy="11235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31" y="676695"/>
            <a:ext cx="832092" cy="849923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" y="1508787"/>
            <a:ext cx="7758326" cy="5169920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6829117" y="1529950"/>
            <a:ext cx="2034532" cy="83099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77 OOO $ pour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équiper la stérilisation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 et la laverie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805007" y="3364993"/>
            <a:ext cx="203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FFFFFF"/>
                </a:solidFill>
              </a:rPr>
              <a:t>Acceptation du Rotary</a:t>
            </a:r>
          </a:p>
          <a:p>
            <a:pPr algn="ctr"/>
            <a:r>
              <a:rPr lang="fr-FR" sz="1600" dirty="0">
                <a:solidFill>
                  <a:srgbClr val="FFFFFF"/>
                </a:solidFill>
              </a:rPr>
              <a:t>International</a:t>
            </a:r>
          </a:p>
          <a:p>
            <a:pPr algn="ctr"/>
            <a:r>
              <a:rPr lang="fr-FR" sz="1600" dirty="0">
                <a:solidFill>
                  <a:srgbClr val="FFFFFF"/>
                </a:solidFill>
              </a:rPr>
              <a:t> pour nous soutenir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7650233" y="5989284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</a:rPr>
              <a:t>Aout 2013</a:t>
            </a:r>
          </a:p>
        </p:txBody>
      </p:sp>
    </p:spTree>
    <p:extLst>
      <p:ext uri="{BB962C8B-B14F-4D97-AF65-F5344CB8AC3E}">
        <p14:creationId xmlns:p14="http://schemas.microsoft.com/office/powerpoint/2010/main" val="26901205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91502" y="593556"/>
            <a:ext cx="9144000" cy="59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de-CH" sz="3556" i="1" dirty="0">
                <a:solidFill>
                  <a:schemeClr val="bg1"/>
                </a:solidFill>
              </a:rPr>
              <a:t>Merci de </a:t>
            </a:r>
            <a:r>
              <a:rPr lang="de-CH" sz="3556" i="1" dirty="0" err="1">
                <a:solidFill>
                  <a:schemeClr val="bg1"/>
                </a:solidFill>
              </a:rPr>
              <a:t>nous</a:t>
            </a:r>
            <a:r>
              <a:rPr lang="de-CH" sz="3556" i="1" dirty="0">
                <a:solidFill>
                  <a:schemeClr val="bg1"/>
                </a:solidFill>
              </a:rPr>
              <a:t> </a:t>
            </a:r>
            <a:r>
              <a:rPr lang="de-CH" sz="3556" i="1" dirty="0" err="1">
                <a:solidFill>
                  <a:schemeClr val="bg1"/>
                </a:solidFill>
              </a:rPr>
              <a:t>soutenir</a:t>
            </a:r>
            <a:endParaRPr lang="de-CH" sz="3556" i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8228"/>
            <a:ext cx="1539824" cy="9285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15702" y1="66102" x2="15702" y2="66102"/>
                        <a14:backgroundMark x1="9917" y1="50847" x2="9917" y2="50847"/>
                        <a14:backgroundMark x1="14050" y1="38983" x2="14050" y2="38983"/>
                        <a14:backgroundMark x1="14876" y1="31356" x2="14876" y2="31356"/>
                        <a14:backgroundMark x1="24793" y1="21186" x2="24793" y2="21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370" y="406225"/>
            <a:ext cx="1152128" cy="11235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31" y="676695"/>
            <a:ext cx="832092" cy="849923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1" name="Espace réservé du contenu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616" y="1508786"/>
            <a:ext cx="3186805" cy="193146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7745" y="3802916"/>
            <a:ext cx="4012692" cy="267408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200" y="1508786"/>
            <a:ext cx="2898321" cy="1931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00519" y="4197086"/>
            <a:ext cx="2432270" cy="1559401"/>
          </a:xfrm>
          <a:prstGeom prst="rect">
            <a:avLst/>
          </a:prstGeom>
          <a:noFill/>
        </p:spPr>
        <p:txBody>
          <a:bodyPr wrap="square" lIns="81280" tIns="40640" rIns="81280" bIns="40640">
            <a:spAutoFit/>
          </a:bodyPr>
          <a:lstStyle/>
          <a:p>
            <a:pPr algn="ctr"/>
            <a:r>
              <a:rPr lang="fr-F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Bonne soirée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8628" y="3877050"/>
            <a:ext cx="3021495" cy="2298065"/>
          </a:xfrm>
          <a:prstGeom prst="rect">
            <a:avLst/>
          </a:prstGeom>
          <a:noFill/>
        </p:spPr>
        <p:txBody>
          <a:bodyPr wrap="square" lIns="81280" tIns="40640" rIns="81280" bIns="40640">
            <a:spAutoFit/>
          </a:bodyPr>
          <a:lstStyle/>
          <a:p>
            <a:pPr algn="ctr"/>
            <a:r>
              <a:rPr lang="fr-F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et à l’année</a:t>
            </a:r>
          </a:p>
          <a:p>
            <a:pPr algn="ctr"/>
            <a:r>
              <a:rPr lang="fr-F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prochaine</a:t>
            </a:r>
          </a:p>
        </p:txBody>
      </p:sp>
    </p:spTree>
    <p:extLst>
      <p:ext uri="{BB962C8B-B14F-4D97-AF65-F5344CB8AC3E}">
        <p14:creationId xmlns:p14="http://schemas.microsoft.com/office/powerpoint/2010/main" val="362312325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</TotalTime>
  <Words>139</Words>
  <Application>Microsoft Macintosh PowerPoint</Application>
  <PresentationFormat>Affichage à l'écran (4:3)</PresentationFormat>
  <Paragraphs>34</Paragraphs>
  <Slides>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TILLIE</dc:creator>
  <cp:lastModifiedBy>Bruno TILLIE</cp:lastModifiedBy>
  <cp:revision>1</cp:revision>
  <dcterms:created xsi:type="dcterms:W3CDTF">2025-01-11T10:37:53Z</dcterms:created>
  <dcterms:modified xsi:type="dcterms:W3CDTF">2025-01-11T10:52:23Z</dcterms:modified>
</cp:coreProperties>
</file>