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77" r:id="rId3"/>
    <p:sldId id="279" r:id="rId4"/>
    <p:sldId id="316" r:id="rId5"/>
    <p:sldId id="317" r:id="rId6"/>
    <p:sldId id="319" r:id="rId7"/>
    <p:sldId id="320" r:id="rId8"/>
    <p:sldId id="322" r:id="rId9"/>
    <p:sldId id="31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47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89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4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84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17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02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55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1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25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96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91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F55B7-1F67-394D-8152-7A0A0965550C}" type="datetimeFigureOut">
              <a:rPr lang="fr-FR" smtClean="0"/>
              <a:t>12/01/2025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2FD9-FAEA-A746-B846-211192173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6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D775F-693A-469D-C856-A677EB39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A15AC-5607-B4D7-D100-15F11F72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856" y="4429919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fr-FR" sz="15400" b="1">
                <a:solidFill>
                  <a:srgbClr val="FF0000"/>
                </a:solidFill>
              </a:rPr>
              <a:t>2015</a:t>
            </a:r>
            <a:endParaRPr lang="fr-FR" sz="154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71AA3-E6FC-9A2D-2D47-F743E881E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97" y="-568862"/>
            <a:ext cx="7772400" cy="4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605" y="274638"/>
            <a:ext cx="8692425" cy="1143000"/>
          </a:xfrm>
        </p:spPr>
        <p:txBody>
          <a:bodyPr>
            <a:noAutofit/>
          </a:bodyPr>
          <a:lstStyle/>
          <a:p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Inauguration par le président le 22 juin 2015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923" b="89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473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G_01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0"/>
            <a:ext cx="4206240" cy="3154680"/>
          </a:xfrm>
          <a:prstGeom prst="rect">
            <a:avLst/>
          </a:prstGeom>
        </p:spPr>
      </p:pic>
      <p:pic>
        <p:nvPicPr>
          <p:cNvPr id="3" name="Image 2" descr="IMG_01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703320"/>
            <a:ext cx="4206240" cy="3154680"/>
          </a:xfrm>
          <a:prstGeom prst="rect">
            <a:avLst/>
          </a:prstGeom>
        </p:spPr>
      </p:pic>
      <p:pic>
        <p:nvPicPr>
          <p:cNvPr id="7" name="Image 6" descr="IMG_01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940"/>
            <a:ext cx="4196080" cy="3147060"/>
          </a:xfrm>
          <a:prstGeom prst="rect">
            <a:avLst/>
          </a:prstGeom>
        </p:spPr>
      </p:pic>
      <p:pic>
        <p:nvPicPr>
          <p:cNvPr id="10" name="Image 9" descr="P11507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6080" cy="31470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2903686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Inauguration par le président de</a:t>
            </a:r>
          </a:p>
          <a:p>
            <a:pPr algn="ctr"/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république le 22 juin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21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Mission Humanitaire en septembre 2015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 gastro-entérologue</a:t>
            </a:r>
          </a:p>
          <a:p>
            <a:r>
              <a:rPr lang="fr-FR" dirty="0"/>
              <a:t>1 chirurgien plasticien</a:t>
            </a:r>
          </a:p>
          <a:p>
            <a:r>
              <a:rPr lang="fr-FR" dirty="0"/>
              <a:t>1 biologiste</a:t>
            </a:r>
          </a:p>
          <a:p>
            <a:r>
              <a:rPr lang="fr-FR" dirty="0"/>
              <a:t>1 infirmière</a:t>
            </a:r>
          </a:p>
          <a:p>
            <a:r>
              <a:rPr lang="fr-FR" dirty="0"/>
              <a:t>1 étudiante en dernière année de médecine</a:t>
            </a:r>
          </a:p>
        </p:txBody>
      </p:sp>
    </p:spTree>
    <p:extLst>
      <p:ext uri="{BB962C8B-B14F-4D97-AF65-F5344CB8AC3E}">
        <p14:creationId xmlns:p14="http://schemas.microsoft.com/office/powerpoint/2010/main" val="106601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129" y="1780720"/>
            <a:ext cx="5620871" cy="4220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524"/>
            <a:ext cx="36385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447" y="848590"/>
            <a:ext cx="6844553" cy="51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870" y="830653"/>
            <a:ext cx="6952130" cy="517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lle d'attente mission m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9778"/>
            <a:ext cx="9144000" cy="23945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82589" y="1287556"/>
            <a:ext cx="6321539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3300" b="1" dirty="0">
                <a:ln/>
                <a:solidFill>
                  <a:schemeClr val="accent4"/>
                </a:solidFill>
              </a:rPr>
              <a:t>Le premier jour : la </a:t>
            </a:r>
            <a:r>
              <a:rPr lang="fr-FR" sz="3300" b="1">
                <a:ln/>
                <a:solidFill>
                  <a:schemeClr val="accent4"/>
                </a:solidFill>
              </a:rPr>
              <a:t>salle d’attente !</a:t>
            </a:r>
          </a:p>
        </p:txBody>
      </p:sp>
    </p:spTree>
    <p:extLst>
      <p:ext uri="{BB962C8B-B14F-4D97-AF65-F5344CB8AC3E}">
        <p14:creationId xmlns:p14="http://schemas.microsoft.com/office/powerpoint/2010/main" val="37943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6096000" cy="4533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282" y="2834452"/>
            <a:ext cx="4215093" cy="31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</TotalTime>
  <Words>49</Words>
  <Application>Microsoft Macintosh PowerPoint</Application>
  <PresentationFormat>Affichage à l'écran (4:3)</PresentationFormat>
  <Paragraphs>11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Inauguration par le président le 22 juin 2015</vt:lpstr>
      <vt:lpstr>Présentation PowerPoint</vt:lpstr>
      <vt:lpstr>Mission Humanitaire en septembre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1</cp:revision>
  <dcterms:created xsi:type="dcterms:W3CDTF">2025-01-12T10:58:19Z</dcterms:created>
  <dcterms:modified xsi:type="dcterms:W3CDTF">2025-01-12T11:04:13Z</dcterms:modified>
</cp:coreProperties>
</file>