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457" r:id="rId3"/>
    <p:sldId id="302" r:id="rId4"/>
    <p:sldId id="301" r:id="rId5"/>
    <p:sldId id="324" r:id="rId6"/>
    <p:sldId id="328" r:id="rId7"/>
    <p:sldId id="337" r:id="rId8"/>
    <p:sldId id="334" r:id="rId9"/>
    <p:sldId id="365" r:id="rId10"/>
    <p:sldId id="367" r:id="rId11"/>
    <p:sldId id="357" r:id="rId12"/>
    <p:sldId id="45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1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11/01/2025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3290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11/01/2025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8657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11/01/2025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2022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11/01/2025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6540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11/01/2025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9954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11/01/2025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78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11/01/2025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534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11/01/2025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911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11/01/2025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652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11/01/2025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2499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11/01/2025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0683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B4A15-F235-F240-BD42-8B7F58F83340}" type="datetimeFigureOut">
              <a:rPr lang="fr-FR" smtClean="0"/>
              <a:t>11/01/2025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249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BD775F-693A-469D-C856-A677EB39F4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F2A15AC-5607-B4D7-D100-15F11F725F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5856" y="4429919"/>
            <a:ext cx="6858000" cy="1655762"/>
          </a:xfrm>
        </p:spPr>
        <p:txBody>
          <a:bodyPr>
            <a:normAutofit fontScale="85000" lnSpcReduction="20000"/>
          </a:bodyPr>
          <a:lstStyle/>
          <a:p>
            <a:r>
              <a:rPr lang="fr-FR" sz="15400" b="1" dirty="0">
                <a:solidFill>
                  <a:srgbClr val="FF0000"/>
                </a:solidFill>
              </a:rPr>
              <a:t>2012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8571AA3-E6FC-9A2D-2D47-F743E881E0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097" y="-568862"/>
            <a:ext cx="7772400" cy="499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20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12-04-16 Madagascar  LUMIX (5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29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DC11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75652"/>
            <a:ext cx="4053692" cy="3040269"/>
          </a:xfrm>
          <a:prstGeom prst="rect">
            <a:avLst/>
          </a:prstGeom>
        </p:spPr>
      </p:pic>
      <p:pic>
        <p:nvPicPr>
          <p:cNvPr id="6" name="Image 5" descr="SDC111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5383"/>
            <a:ext cx="4053692" cy="304026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3990" y="-24670"/>
            <a:ext cx="405369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AIMA a fait venir un chirurgien Afghan en janvier et février 2012</a:t>
            </a:r>
          </a:p>
        </p:txBody>
      </p:sp>
      <p:grpSp>
        <p:nvGrpSpPr>
          <p:cNvPr id="11" name="Grouper 10"/>
          <p:cNvGrpSpPr/>
          <p:nvPr/>
        </p:nvGrpSpPr>
        <p:grpSpPr>
          <a:xfrm>
            <a:off x="4659613" y="0"/>
            <a:ext cx="4053692" cy="6858001"/>
            <a:chOff x="4659613" y="0"/>
            <a:chExt cx="4053692" cy="6858001"/>
          </a:xfrm>
        </p:grpSpPr>
        <p:grpSp>
          <p:nvGrpSpPr>
            <p:cNvPr id="9" name="Grouper 8"/>
            <p:cNvGrpSpPr/>
            <p:nvPr/>
          </p:nvGrpSpPr>
          <p:grpSpPr>
            <a:xfrm>
              <a:off x="4659613" y="1"/>
              <a:ext cx="4053692" cy="6858000"/>
              <a:chOff x="4659613" y="1"/>
              <a:chExt cx="4053692" cy="6858000"/>
            </a:xfrm>
          </p:grpSpPr>
          <p:pic>
            <p:nvPicPr>
              <p:cNvPr id="7" name="Image 6" descr="CIMG6479.JPG"/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59613" y="1"/>
                <a:ext cx="4053692" cy="3040269"/>
              </a:xfrm>
              <a:prstGeom prst="rect">
                <a:avLst/>
              </a:prstGeom>
            </p:spPr>
          </p:pic>
          <p:pic>
            <p:nvPicPr>
              <p:cNvPr id="8" name="Image 7" descr="CIMG6532.JPG"/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4886875" y="3517487"/>
                <a:ext cx="3817731" cy="2863298"/>
              </a:xfrm>
              <a:prstGeom prst="rect">
                <a:avLst/>
              </a:prstGeom>
            </p:spPr>
          </p:pic>
        </p:grpSp>
        <p:sp>
          <p:nvSpPr>
            <p:cNvPr id="10" name="ZoneTexte 9"/>
            <p:cNvSpPr txBox="1"/>
            <p:nvPr/>
          </p:nvSpPr>
          <p:spPr>
            <a:xfrm>
              <a:off x="4765327" y="0"/>
              <a:ext cx="39479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000000"/>
                  </a:solidFill>
                </a:rPr>
                <a:t>Travail dans le train et visite de Paris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914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59233E-2068-A0A3-81BD-CA164E2D4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81" y="2103437"/>
            <a:ext cx="3155074" cy="1325563"/>
          </a:xfrm>
        </p:spPr>
        <p:txBody>
          <a:bodyPr>
            <a:no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Plans</a:t>
            </a:r>
            <a:r>
              <a:rPr lang="fr-FR" sz="4800" b="1" dirty="0">
                <a:solidFill>
                  <a:srgbClr val="FF0000"/>
                </a:solidFill>
              </a:rPr>
              <a:t> du nouveau bloc opératoire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F49A23F-F6C8-49D9-3E76-BBE4EED84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952" y="0"/>
            <a:ext cx="4582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6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SC_0393.JPG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850" r="-6850"/>
          <a:stretch>
            <a:fillRect/>
          </a:stretch>
        </p:blipFill>
        <p:spPr>
          <a:xfrm>
            <a:off x="-468560" y="0"/>
            <a:ext cx="7878788" cy="4639235"/>
          </a:xfrm>
        </p:spPr>
      </p:pic>
      <p:pic>
        <p:nvPicPr>
          <p:cNvPr id="5" name="Image 4" descr="DSC_0433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2981113"/>
            <a:ext cx="5791200" cy="38768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45346" y="248945"/>
            <a:ext cx="2630488" cy="2483224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fr-FR" dirty="0"/>
              <a:t>Rencontre avec les membres du Rotary de </a:t>
            </a:r>
            <a:r>
              <a:rPr lang="fr-FR" dirty="0" err="1"/>
              <a:t>Majunga</a:t>
            </a:r>
            <a:endParaRPr lang="fr-FR" dirty="0"/>
          </a:p>
        </p:txBody>
      </p:sp>
    </p:spTree>
  </p:cSld>
  <p:clrMapOvr>
    <a:masterClrMapping/>
  </p:clrMapOvr>
  <p:transition advTm="6232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12-04-16 Madagascar  LUMIX &amp; EOS (168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70490"/>
            <a:ext cx="9144000" cy="6858000"/>
          </a:xfrm>
          <a:prstGeom prst="rect">
            <a:avLst/>
          </a:prstGeom>
        </p:spPr>
      </p:pic>
      <p:pic>
        <p:nvPicPr>
          <p:cNvPr id="4" name="Image 3" descr="DSC01301.JP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82"/>
          <a:stretch/>
        </p:blipFill>
        <p:spPr>
          <a:xfrm>
            <a:off x="0" y="3962400"/>
            <a:ext cx="9144000" cy="28956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44924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Mais une équipe</a:t>
            </a:r>
          </a:p>
        </p:txBody>
      </p:sp>
    </p:spTree>
    <p:extLst>
      <p:ext uri="{BB962C8B-B14F-4D97-AF65-F5344CB8AC3E}">
        <p14:creationId xmlns:p14="http://schemas.microsoft.com/office/powerpoint/2010/main" val="2521387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63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6200" y="955674"/>
            <a:ext cx="5937250" cy="4683126"/>
          </a:xfrm>
          <a:prstGeom prst="rect">
            <a:avLst/>
          </a:prstGeom>
        </p:spPr>
      </p:pic>
      <p:pic>
        <p:nvPicPr>
          <p:cNvPr id="3" name="Image 2" descr="DSCN630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944" y="0"/>
            <a:ext cx="3961056" cy="2971800"/>
          </a:xfrm>
          <a:prstGeom prst="rect">
            <a:avLst/>
          </a:prstGeom>
        </p:spPr>
      </p:pic>
      <p:pic>
        <p:nvPicPr>
          <p:cNvPr id="4" name="Image 3" descr="DSCN6312.JP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29"/>
          <a:stretch>
            <a:fillRect/>
          </a:stretch>
        </p:blipFill>
        <p:spPr>
          <a:xfrm>
            <a:off x="5029200" y="2971800"/>
            <a:ext cx="4114800" cy="386556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117600" y="5822434"/>
            <a:ext cx="30182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Le matériel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895ADCF-9672-48F2-9DE4-EC834CBB92DF}"/>
              </a:ext>
            </a:extLst>
          </p:cNvPr>
          <p:cNvSpPr txBox="1"/>
          <p:nvPr/>
        </p:nvSpPr>
        <p:spPr>
          <a:xfrm>
            <a:off x="1044260" y="123894"/>
            <a:ext cx="34136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Peu de moyens</a:t>
            </a:r>
          </a:p>
        </p:txBody>
      </p:sp>
    </p:spTree>
    <p:extLst>
      <p:ext uri="{BB962C8B-B14F-4D97-AF65-F5344CB8AC3E}">
        <p14:creationId xmlns:p14="http://schemas.microsoft.com/office/powerpoint/2010/main" val="661098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62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032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331640" y="44624"/>
            <a:ext cx="6504473" cy="369332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Notre premier container est arrivé complet et les lits déjà remontés</a:t>
            </a:r>
          </a:p>
        </p:txBody>
      </p:sp>
    </p:spTree>
    <p:extLst>
      <p:ext uri="{BB962C8B-B14F-4D97-AF65-F5344CB8AC3E}">
        <p14:creationId xmlns:p14="http://schemas.microsoft.com/office/powerpoint/2010/main" val="285978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020488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35021" y="188897"/>
            <a:ext cx="4174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Tout est arrivé mais pas encore installé</a:t>
            </a:r>
          </a:p>
        </p:txBody>
      </p:sp>
    </p:spTree>
    <p:extLst>
      <p:ext uri="{BB962C8B-B14F-4D97-AF65-F5344CB8AC3E}">
        <p14:creationId xmlns:p14="http://schemas.microsoft.com/office/powerpoint/2010/main" val="55125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62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25"/>
            <a:ext cx="9144000" cy="686032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995936" y="272534"/>
            <a:ext cx="4638559" cy="646331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Quelques photos de l’hôpital</a:t>
            </a:r>
          </a:p>
          <a:p>
            <a:r>
              <a:rPr lang="fr-FR" dirty="0">
                <a:solidFill>
                  <a:srgbClr val="000000"/>
                </a:solidFill>
              </a:rPr>
              <a:t>ici l’espace pour les nouvelles constructions</a:t>
            </a:r>
          </a:p>
        </p:txBody>
      </p:sp>
    </p:spTree>
    <p:extLst>
      <p:ext uri="{BB962C8B-B14F-4D97-AF65-F5344CB8AC3E}">
        <p14:creationId xmlns:p14="http://schemas.microsoft.com/office/powerpoint/2010/main" val="2889858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6305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721707"/>
            <a:ext cx="3696256" cy="6136294"/>
          </a:xfrm>
          <a:prstGeom prst="rect">
            <a:avLst/>
          </a:prstGeom>
        </p:spPr>
      </p:pic>
      <p:pic>
        <p:nvPicPr>
          <p:cNvPr id="3" name="Image 2" descr="DSCN6291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21546" y="721707"/>
            <a:ext cx="5622454" cy="613629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907704" y="219998"/>
            <a:ext cx="4956067" cy="369332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Etude de surface pour la nouvelle construction</a:t>
            </a:r>
          </a:p>
        </p:txBody>
      </p:sp>
    </p:spTree>
    <p:extLst>
      <p:ext uri="{BB962C8B-B14F-4D97-AF65-F5344CB8AC3E}">
        <p14:creationId xmlns:p14="http://schemas.microsoft.com/office/powerpoint/2010/main" val="3706208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12-04-16 Madagascar  EOS 07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592" y="0"/>
            <a:ext cx="4572000" cy="6858000"/>
          </a:xfrm>
          <a:prstGeom prst="rect">
            <a:avLst/>
          </a:prstGeom>
        </p:spPr>
      </p:pic>
      <p:pic>
        <p:nvPicPr>
          <p:cNvPr id="4" name="Image 3" descr="2012-04-16 Madagascar  EOS 07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6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447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</TotalTime>
  <Words>77</Words>
  <Application>Microsoft Macintosh PowerPoint</Application>
  <PresentationFormat>Affichage à l'écran (4:3)</PresentationFormat>
  <Paragraphs>13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Thème Office</vt:lpstr>
      <vt:lpstr>Présentation PowerPoint</vt:lpstr>
      <vt:lpstr>Rencontre avec les membres du Rotary de Majunga</vt:lpstr>
      <vt:lpstr>Mais une équipe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Plans du nouveau bloc opératoire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Bruno TILLIE</dc:creator>
  <cp:lastModifiedBy>Bruno TILLIE</cp:lastModifiedBy>
  <cp:revision>1</cp:revision>
  <dcterms:created xsi:type="dcterms:W3CDTF">2025-01-11T10:16:48Z</dcterms:created>
  <dcterms:modified xsi:type="dcterms:W3CDTF">2025-01-11T10:31:06Z</dcterms:modified>
</cp:coreProperties>
</file>